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6CBEC7"/>
    <a:srgbClr val="825B32"/>
    <a:srgbClr val="00ADB5"/>
    <a:srgbClr val="222831"/>
    <a:srgbClr val="393E46"/>
    <a:srgbClr val="F67280"/>
    <a:srgbClr val="6C5B7B"/>
    <a:srgbClr val="355C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D9F347-64C6-443A-A4E1-79882169E894}" v="17" dt="2025-04-04T06:55:18.4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ufique Mahlangu" userId="a9111f69-c5f6-4786-8d4e-097090edd47a" providerId="ADAL" clId="{86D9F347-64C6-443A-A4E1-79882169E894}"/>
    <pc:docChg chg="undo redo custSel addSld modSld">
      <pc:chgData name="Toufique Mahlangu" userId="a9111f69-c5f6-4786-8d4e-097090edd47a" providerId="ADAL" clId="{86D9F347-64C6-443A-A4E1-79882169E894}" dt="2025-04-04T06:55:38.246" v="569" actId="1076"/>
      <pc:docMkLst>
        <pc:docMk/>
      </pc:docMkLst>
      <pc:sldChg chg="addSp delSp modSp mod">
        <pc:chgData name="Toufique Mahlangu" userId="a9111f69-c5f6-4786-8d4e-097090edd47a" providerId="ADAL" clId="{86D9F347-64C6-443A-A4E1-79882169E894}" dt="2025-04-04T06:55:38.246" v="569" actId="1076"/>
        <pc:sldMkLst>
          <pc:docMk/>
          <pc:sldMk cId="3843180904" sldId="256"/>
        </pc:sldMkLst>
        <pc:spChg chg="add del mod">
          <ac:chgData name="Toufique Mahlangu" userId="a9111f69-c5f6-4786-8d4e-097090edd47a" providerId="ADAL" clId="{86D9F347-64C6-443A-A4E1-79882169E894}" dt="2025-04-03T15:01:26.283" v="324" actId="478"/>
          <ac:spMkLst>
            <pc:docMk/>
            <pc:sldMk cId="3843180904" sldId="256"/>
            <ac:spMk id="2" creationId="{000F6DD3-EC3D-9572-6A27-076717BADDB0}"/>
          </ac:spMkLst>
        </pc:spChg>
        <pc:spChg chg="add mod">
          <ac:chgData name="Toufique Mahlangu" userId="a9111f69-c5f6-4786-8d4e-097090edd47a" providerId="ADAL" clId="{86D9F347-64C6-443A-A4E1-79882169E894}" dt="2025-04-04T06:55:38.246" v="569" actId="1076"/>
          <ac:spMkLst>
            <pc:docMk/>
            <pc:sldMk cId="3843180904" sldId="256"/>
            <ac:spMk id="2" creationId="{89458646-7277-55A0-F1F8-C40C6DFC539E}"/>
          </ac:spMkLst>
        </pc:spChg>
        <pc:spChg chg="add mod">
          <ac:chgData name="Toufique Mahlangu" userId="a9111f69-c5f6-4786-8d4e-097090edd47a" providerId="ADAL" clId="{86D9F347-64C6-443A-A4E1-79882169E894}" dt="2025-04-03T15:28:01.925" v="446"/>
          <ac:spMkLst>
            <pc:docMk/>
            <pc:sldMk cId="3843180904" sldId="256"/>
            <ac:spMk id="2" creationId="{B29D7320-F9DB-064B-C5D2-E4951886D267}"/>
          </ac:spMkLst>
        </pc:spChg>
        <pc:spChg chg="add del mod">
          <ac:chgData name="Toufique Mahlangu" userId="a9111f69-c5f6-4786-8d4e-097090edd47a" providerId="ADAL" clId="{86D9F347-64C6-443A-A4E1-79882169E894}" dt="2025-04-04T06:55:18.475" v="567" actId="571"/>
          <ac:spMkLst>
            <pc:docMk/>
            <pc:sldMk cId="3843180904" sldId="256"/>
            <ac:spMk id="3" creationId="{225BA645-9F69-AC1C-3260-C9B3E95C02E8}"/>
          </ac:spMkLst>
        </pc:spChg>
        <pc:spChg chg="add del mod">
          <ac:chgData name="Toufique Mahlangu" userId="a9111f69-c5f6-4786-8d4e-097090edd47a" providerId="ADAL" clId="{86D9F347-64C6-443A-A4E1-79882169E894}" dt="2025-04-04T06:55:18.475" v="567" actId="571"/>
          <ac:spMkLst>
            <pc:docMk/>
            <pc:sldMk cId="3843180904" sldId="256"/>
            <ac:spMk id="4" creationId="{DE3BC94F-5E8B-85B1-DB93-00A1B77D364D}"/>
          </ac:spMkLst>
        </pc:spChg>
        <pc:spChg chg="add del mod">
          <ac:chgData name="Toufique Mahlangu" userId="a9111f69-c5f6-4786-8d4e-097090edd47a" providerId="ADAL" clId="{86D9F347-64C6-443A-A4E1-79882169E894}" dt="2025-04-03T15:03:20.855" v="345" actId="21"/>
          <ac:spMkLst>
            <pc:docMk/>
            <pc:sldMk cId="3843180904" sldId="256"/>
            <ac:spMk id="5" creationId="{3BF603E1-768E-91B1-655D-04AD1534B1CD}"/>
          </ac:spMkLst>
        </pc:spChg>
        <pc:spChg chg="add mod">
          <ac:chgData name="Toufique Mahlangu" userId="a9111f69-c5f6-4786-8d4e-097090edd47a" providerId="ADAL" clId="{86D9F347-64C6-443A-A4E1-79882169E894}" dt="2025-04-03T15:30:02.901" v="470"/>
          <ac:spMkLst>
            <pc:docMk/>
            <pc:sldMk cId="3843180904" sldId="256"/>
            <ac:spMk id="5" creationId="{D33DC516-E1C5-2D1F-6C29-042F15E25A33}"/>
          </ac:spMkLst>
        </pc:spChg>
        <pc:spChg chg="mod">
          <ac:chgData name="Toufique Mahlangu" userId="a9111f69-c5f6-4786-8d4e-097090edd47a" providerId="ADAL" clId="{86D9F347-64C6-443A-A4E1-79882169E894}" dt="2025-04-04T06:55:18.475" v="567" actId="571"/>
          <ac:spMkLst>
            <pc:docMk/>
            <pc:sldMk cId="3843180904" sldId="256"/>
            <ac:spMk id="7" creationId="{3BF603E1-768E-91B1-655D-04AD1534B1CD}"/>
          </ac:spMkLst>
        </pc:spChg>
        <pc:spChg chg="del mod">
          <ac:chgData name="Toufique Mahlangu" userId="a9111f69-c5f6-4786-8d4e-097090edd47a" providerId="ADAL" clId="{86D9F347-64C6-443A-A4E1-79882169E894}" dt="2025-04-03T15:21:49.616" v="387" actId="478"/>
          <ac:spMkLst>
            <pc:docMk/>
            <pc:sldMk cId="3843180904" sldId="256"/>
            <ac:spMk id="8" creationId="{FD6C33B5-8729-91A4-ACCA-ED283E4937D0}"/>
          </ac:spMkLst>
        </pc:spChg>
        <pc:spChg chg="mod">
          <ac:chgData name="Toufique Mahlangu" userId="a9111f69-c5f6-4786-8d4e-097090edd47a" providerId="ADAL" clId="{86D9F347-64C6-443A-A4E1-79882169E894}" dt="2025-04-04T06:55:18.475" v="567" actId="571"/>
          <ac:spMkLst>
            <pc:docMk/>
            <pc:sldMk cId="3843180904" sldId="256"/>
            <ac:spMk id="10" creationId="{CF851179-AE2E-46DC-E90E-8AB560F85312}"/>
          </ac:spMkLst>
        </pc:spChg>
        <pc:spChg chg="mod">
          <ac:chgData name="Toufique Mahlangu" userId="a9111f69-c5f6-4786-8d4e-097090edd47a" providerId="ADAL" clId="{86D9F347-64C6-443A-A4E1-79882169E894}" dt="2025-04-04T06:55:18.475" v="567" actId="571"/>
          <ac:spMkLst>
            <pc:docMk/>
            <pc:sldMk cId="3843180904" sldId="256"/>
            <ac:spMk id="12" creationId="{82D7D495-993C-9506-BEDD-FDD51072F294}"/>
          </ac:spMkLst>
        </pc:spChg>
        <pc:spChg chg="mod">
          <ac:chgData name="Toufique Mahlangu" userId="a9111f69-c5f6-4786-8d4e-097090edd47a" providerId="ADAL" clId="{86D9F347-64C6-443A-A4E1-79882169E894}" dt="2025-04-04T06:55:18.475" v="567" actId="571"/>
          <ac:spMkLst>
            <pc:docMk/>
            <pc:sldMk cId="3843180904" sldId="256"/>
            <ac:spMk id="13" creationId="{4F8F9B52-2BAC-5347-850B-AEBA940F668F}"/>
          </ac:spMkLst>
        </pc:spChg>
        <pc:spChg chg="del mod">
          <ac:chgData name="Toufique Mahlangu" userId="a9111f69-c5f6-4786-8d4e-097090edd47a" providerId="ADAL" clId="{86D9F347-64C6-443A-A4E1-79882169E894}" dt="2025-04-03T15:03:45.024" v="350" actId="21"/>
          <ac:spMkLst>
            <pc:docMk/>
            <pc:sldMk cId="3843180904" sldId="256"/>
            <ac:spMk id="14" creationId="{FD6C33B5-8729-91A4-ACCA-ED283E4937D0}"/>
          </ac:spMkLst>
        </pc:spChg>
        <pc:grpChg chg="add del mod">
          <ac:chgData name="Toufique Mahlangu" userId="a9111f69-c5f6-4786-8d4e-097090edd47a" providerId="ADAL" clId="{86D9F347-64C6-443A-A4E1-79882169E894}" dt="2025-04-03T15:21:49.616" v="387" actId="478"/>
          <ac:grpSpMkLst>
            <pc:docMk/>
            <pc:sldMk cId="3843180904" sldId="256"/>
            <ac:grpSpMk id="6" creationId="{99200FC7-BA2F-328E-B9E5-95274E147E98}"/>
          </ac:grpSpMkLst>
        </pc:grpChg>
        <pc:grpChg chg="add mod">
          <ac:chgData name="Toufique Mahlangu" userId="a9111f69-c5f6-4786-8d4e-097090edd47a" providerId="ADAL" clId="{86D9F347-64C6-443A-A4E1-79882169E894}" dt="2025-04-04T06:55:18.475" v="567" actId="571"/>
          <ac:grpSpMkLst>
            <pc:docMk/>
            <pc:sldMk cId="3843180904" sldId="256"/>
            <ac:grpSpMk id="9" creationId="{249B18F6-A94E-70BF-DB98-1A88E2854074}"/>
          </ac:grpSpMkLst>
        </pc:grpChg>
        <pc:grpChg chg="mod">
          <ac:chgData name="Toufique Mahlangu" userId="a9111f69-c5f6-4786-8d4e-097090edd47a" providerId="ADAL" clId="{86D9F347-64C6-443A-A4E1-79882169E894}" dt="2025-04-04T06:55:18.475" v="567" actId="571"/>
          <ac:grpSpMkLst>
            <pc:docMk/>
            <pc:sldMk cId="3843180904" sldId="256"/>
            <ac:grpSpMk id="11" creationId="{F4A1B2AD-A857-49C6-66C1-AC0067C74C88}"/>
          </ac:grpSpMkLst>
        </pc:grpChg>
        <pc:cxnChg chg="add del mod">
          <ac:chgData name="Toufique Mahlangu" userId="a9111f69-c5f6-4786-8d4e-097090edd47a" providerId="ADAL" clId="{86D9F347-64C6-443A-A4E1-79882169E894}" dt="2025-04-03T15:32:13.571" v="491" actId="478"/>
          <ac:cxnSpMkLst>
            <pc:docMk/>
            <pc:sldMk cId="3843180904" sldId="256"/>
            <ac:cxnSpMk id="15" creationId="{3AF709FC-7DC2-5622-0BF1-7C1E651BCC08}"/>
          </ac:cxnSpMkLst>
        </pc:cxnChg>
      </pc:sldChg>
      <pc:sldChg chg="addSp delSp modSp new mod">
        <pc:chgData name="Toufique Mahlangu" userId="a9111f69-c5f6-4786-8d4e-097090edd47a" providerId="ADAL" clId="{86D9F347-64C6-443A-A4E1-79882169E894}" dt="2025-04-03T15:07:48.442" v="377" actId="21"/>
        <pc:sldMkLst>
          <pc:docMk/>
          <pc:sldMk cId="3925819308" sldId="257"/>
        </pc:sldMkLst>
        <pc:spChg chg="add mod">
          <ac:chgData name="Toufique Mahlangu" userId="a9111f69-c5f6-4786-8d4e-097090edd47a" providerId="ADAL" clId="{86D9F347-64C6-443A-A4E1-79882169E894}" dt="2025-04-03T15:06:24.849" v="366" actId="1076"/>
          <ac:spMkLst>
            <pc:docMk/>
            <pc:sldMk cId="3925819308" sldId="257"/>
            <ac:spMk id="3" creationId="{225BA645-9F69-AC1C-3260-C9B3E95C02E8}"/>
          </ac:spMkLst>
        </pc:spChg>
        <pc:spChg chg="add mod">
          <ac:chgData name="Toufique Mahlangu" userId="a9111f69-c5f6-4786-8d4e-097090edd47a" providerId="ADAL" clId="{86D9F347-64C6-443A-A4E1-79882169E894}" dt="2025-04-03T15:06:24.849" v="366" actId="1076"/>
          <ac:spMkLst>
            <pc:docMk/>
            <pc:sldMk cId="3925819308" sldId="257"/>
            <ac:spMk id="4" creationId="{DE3BC94F-5E8B-85B1-DB93-00A1B77D364D}"/>
          </ac:spMkLst>
        </pc:spChg>
        <pc:spChg chg="add mod">
          <ac:chgData name="Toufique Mahlangu" userId="a9111f69-c5f6-4786-8d4e-097090edd47a" providerId="ADAL" clId="{86D9F347-64C6-443A-A4E1-79882169E894}" dt="2025-04-03T15:07:46.309" v="376" actId="164"/>
          <ac:spMkLst>
            <pc:docMk/>
            <pc:sldMk cId="3925819308" sldId="257"/>
            <ac:spMk id="5" creationId="{3BF603E1-768E-91B1-655D-04AD1534B1CD}"/>
          </ac:spMkLst>
        </pc:spChg>
        <pc:spChg chg="add mod">
          <ac:chgData name="Toufique Mahlangu" userId="a9111f69-c5f6-4786-8d4e-097090edd47a" providerId="ADAL" clId="{86D9F347-64C6-443A-A4E1-79882169E894}" dt="2025-04-03T15:07:46.309" v="376" actId="164"/>
          <ac:spMkLst>
            <pc:docMk/>
            <pc:sldMk cId="3925819308" sldId="257"/>
            <ac:spMk id="14" creationId="{FD6C33B5-8729-91A4-ACCA-ED283E4937D0}"/>
          </ac:spMkLst>
        </pc:spChg>
        <pc:grpChg chg="add del mod">
          <ac:chgData name="Toufique Mahlangu" userId="a9111f69-c5f6-4786-8d4e-097090edd47a" providerId="ADAL" clId="{86D9F347-64C6-443A-A4E1-79882169E894}" dt="2025-04-03T15:07:48.442" v="377" actId="21"/>
          <ac:grpSpMkLst>
            <pc:docMk/>
            <pc:sldMk cId="3925819308" sldId="257"/>
            <ac:grpSpMk id="2" creationId="{99200FC7-BA2F-328E-B9E5-95274E147E98}"/>
          </ac:grpSpMkLst>
        </pc:grpChg>
      </pc:sldChg>
    </pc:docChg>
  </pc:docChgLst>
</pc:chgInfo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C13F8-7B45-4A5B-A91D-C6F175189C0D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7D3712-F707-4ECF-B1D8-A9F48800C99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58383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D3712-F707-4ECF-B1D8-A9F48800C990}" type="slidenum">
              <a:rPr lang="en-ZA" smtClean="0"/>
              <a:t>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86633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6E421-3D97-932B-0B6D-68D18750B9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CC1E9-6484-606D-359F-68D551DFFE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B0BA5-57A3-5840-103A-8A25E93F5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CC951-AF91-FE75-7D90-C16C0C064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8A65A-0CEE-A755-1FCA-650AD682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15104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0261A-791C-20D2-12B4-72C636623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02BAD0-E817-3F44-EE02-C883534C00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3574D-3D85-9358-F978-E18FA143E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6F31AE-98FC-111C-702D-1EB1F8954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50357-6E29-4B87-8BFF-5149BB35A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44308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96E35C-8DCD-9575-3615-89F8BA7B92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7BBB93-1E0E-B949-48BB-587270627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78DA3-3243-B665-EA4E-B2BF3099C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6FB3A-58DF-20F1-790D-620E78B1B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5F08C-7C7C-66BA-FE4A-A1AAFEF32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57760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A31A0-4AC9-0918-DCA8-54C31CA00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6A5EF-00CE-39D0-B04E-6AD4454A4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A51EC-AC0B-9762-5B17-0C5618A96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6949A-06FB-3BDC-48C4-38DEE3B1C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B8090-CE02-A54A-72AA-82B3F930D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00917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42DC3-9174-5575-7FD0-38CA75D67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771C67-309C-423E-8DA1-2AA33C49C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01190-1AAC-1533-8CA3-D0A71DCB9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E7CE1-6F22-1FA7-A261-EC2D1D7E2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3FF1D-3992-AC3A-70BE-9B7E4E09A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28912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B7143-2D60-43C5-60FB-8ED00F35E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944AD-4786-A4E6-B66D-5BDB2692D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C3F04-9F45-D409-0009-CCEAD1B77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0BA695-907F-B619-D6CD-DA7250A76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D4C4-31BA-5AD7-EFC4-FDD5407F1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010017-84E3-5DC0-470B-851C99572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14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4D103-3A32-61C0-E8F4-EC19AF100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9C621-11DB-A358-3032-8A530C3B9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7CB1D4-FF7F-53AD-FD19-1BE0119D7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A64A2E-F8B2-683F-0AE7-1B7E00FF3B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1BEB15-12D8-0A05-07AE-F46309D66C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10024B-AFA5-56AD-0D82-8ABB4D7BF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8FC4EB-7549-4B95-0334-064E69685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3A8D9D-D49C-560B-E1C9-0DC0A5753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83971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ED379-CB35-831F-4832-CA1CD357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FC076-0944-5B46-6D4A-1E67F8047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28954C-7B6C-530E-1026-4B435095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EEA75-1819-3DDC-8A3F-4DA7CD886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23619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4A5C67-63CD-2492-2ED7-073185040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E8A14E-C319-85E5-8FF2-2566E53BD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6FCAB-638E-D9A2-65C1-AF57C81B0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6281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35832-7AF0-79CB-A15F-12DCBC41B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5113B-8DE5-AB50-FAF7-2C3793516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43B132-35D9-E0F3-861F-13C7F034A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27D795-F3DB-520B-8A56-54CF2F8CA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85A60-4714-6EE1-3781-B0D574338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F47BD-0F54-6402-F568-165D365B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61023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119B-0939-CD75-0FB9-C29294523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25A74-D71B-C414-CEE8-39B890991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EA3737-2FC9-E6FE-0D7B-871B9BFB76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C99A46-69D0-2680-70FB-85C1DF14F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151D23-3925-6BD5-C9D0-DE75FCC4F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F9E8B1-9266-AD5D-0C17-A86F71F8F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4339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F1AB7E-E54A-112A-796E-72F9A5B9C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F970F-4E35-A33C-76F9-0237362CA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DA6E-AAB9-5AE7-1851-B347ED30F9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41E72C-A212-40BA-975D-51722E5BFC21}" type="datetimeFigureOut">
              <a:rPr lang="en-ZA" smtClean="0"/>
              <a:t>2025/04/04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77165-D0F5-2F3A-3DF3-8E9F2DAE1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D73CA-0A94-0FB1-4A58-CD8A7F322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5DB84C-CB0D-4513-8D67-91F0E2B1A79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6693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49B18F6-A94E-70BF-DB98-1A88E2854074}"/>
              </a:ext>
            </a:extLst>
          </p:cNvPr>
          <p:cNvGrpSpPr/>
          <p:nvPr/>
        </p:nvGrpSpPr>
        <p:grpSpPr>
          <a:xfrm>
            <a:off x="298764" y="1901228"/>
            <a:ext cx="11893236" cy="3440317"/>
            <a:chOff x="982604" y="1978089"/>
            <a:chExt cx="11525129" cy="457390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F851179-AE2E-46DC-E90E-8AB560F85312}"/>
                </a:ext>
              </a:extLst>
            </p:cNvPr>
            <p:cNvSpPr/>
            <p:nvPr/>
          </p:nvSpPr>
          <p:spPr>
            <a:xfrm>
              <a:off x="1240971" y="1978089"/>
              <a:ext cx="10497644" cy="2939143"/>
            </a:xfrm>
            <a:prstGeom prst="roundRect">
              <a:avLst/>
            </a:prstGeom>
            <a:solidFill>
              <a:srgbClr val="EEEEEE"/>
            </a:solidFill>
            <a:ln>
              <a:solidFill>
                <a:srgbClr val="22283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4A1B2AD-A857-49C6-66C1-AC0067C74C88}"/>
                </a:ext>
              </a:extLst>
            </p:cNvPr>
            <p:cNvGrpSpPr/>
            <p:nvPr/>
          </p:nvGrpSpPr>
          <p:grpSpPr>
            <a:xfrm>
              <a:off x="1422917" y="2160094"/>
              <a:ext cx="10143224" cy="2527119"/>
              <a:chOff x="835089" y="1690910"/>
              <a:chExt cx="10143224" cy="2750462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82D7D495-993C-9506-BEDD-FDD51072F294}"/>
                  </a:ext>
                </a:extLst>
              </p:cNvPr>
              <p:cNvSpPr/>
              <p:nvPr/>
            </p:nvSpPr>
            <p:spPr>
              <a:xfrm>
                <a:off x="844562" y="1690912"/>
                <a:ext cx="10133751" cy="1544875"/>
              </a:xfrm>
              <a:prstGeom prst="roundRect">
                <a:avLst/>
              </a:prstGeom>
              <a:blipFill dpi="0" rotWithShape="1">
                <a:blip r:embed="rId3"/>
                <a:srcRect/>
                <a:stretch>
                  <a:fillRect l="-5000" t="-29000" r="-1000" b="-37000"/>
                </a:stretch>
              </a:blipFill>
              <a:ln>
                <a:solidFill>
                  <a:srgbClr val="EEEEE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 dirty="0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4F8F9B52-2BAC-5347-850B-AEBA940F668F}"/>
                  </a:ext>
                </a:extLst>
              </p:cNvPr>
              <p:cNvSpPr/>
              <p:nvPr/>
            </p:nvSpPr>
            <p:spPr>
              <a:xfrm>
                <a:off x="844562" y="2896495"/>
                <a:ext cx="10133751" cy="1544875"/>
              </a:xfrm>
              <a:prstGeom prst="roundRect">
                <a:avLst/>
              </a:prstGeom>
              <a:blipFill dpi="0" rotWithShape="1">
                <a:blip r:embed="rId4"/>
                <a:srcRect/>
                <a:stretch>
                  <a:fillRect t="-25000" b="-13000"/>
                </a:stretch>
              </a:blipFill>
              <a:ln>
                <a:solidFill>
                  <a:srgbClr val="EEEEE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 dirty="0"/>
              </a:p>
            </p:txBody>
          </p:sp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225BA645-9F69-AC1C-3260-C9B3E95C02E8}"/>
                  </a:ext>
                </a:extLst>
              </p:cNvPr>
              <p:cNvSpPr/>
              <p:nvPr/>
            </p:nvSpPr>
            <p:spPr>
              <a:xfrm>
                <a:off x="835089" y="1690910"/>
                <a:ext cx="10133751" cy="1544873"/>
              </a:xfrm>
              <a:prstGeom prst="roundRect">
                <a:avLst/>
              </a:prstGeom>
              <a:solidFill>
                <a:srgbClr val="825B32">
                  <a:alpha val="86000"/>
                </a:srgbClr>
              </a:solidFill>
              <a:ln>
                <a:solidFill>
                  <a:srgbClr val="EEEEE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 dirty="0"/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DE3BC94F-5E8B-85B1-DB93-00A1B77D364D}"/>
                  </a:ext>
                </a:extLst>
              </p:cNvPr>
              <p:cNvSpPr/>
              <p:nvPr/>
            </p:nvSpPr>
            <p:spPr>
              <a:xfrm>
                <a:off x="844562" y="2896496"/>
                <a:ext cx="10133751" cy="1544876"/>
              </a:xfrm>
              <a:prstGeom prst="roundRect">
                <a:avLst/>
              </a:prstGeom>
              <a:solidFill>
                <a:srgbClr val="6CBEC7">
                  <a:alpha val="86000"/>
                </a:srgbClr>
              </a:solidFill>
              <a:ln w="76200">
                <a:solidFill>
                  <a:srgbClr val="EEEEE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 dirty="0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F603E1-768E-91B1-655D-04AD1534B1CD}"/>
                </a:ext>
              </a:extLst>
            </p:cNvPr>
            <p:cNvSpPr txBox="1"/>
            <p:nvPr/>
          </p:nvSpPr>
          <p:spPr>
            <a:xfrm>
              <a:off x="982604" y="2235087"/>
              <a:ext cx="11525129" cy="4316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0" dirty="0">
                  <a:solidFill>
                    <a:srgbClr val="EEEEEE"/>
                  </a:solidFill>
                  <a:latin typeface="Javanese Text" panose="02000000000000000000" pitchFamily="2" charset="0"/>
                  <a:cs typeface="Aldhabi" panose="020F0502020204030204" pitchFamily="2" charset="-78"/>
                </a:rPr>
                <a:t>EcoPeace</a:t>
              </a:r>
              <a:endParaRPr lang="en-ZA" sz="21000" dirty="0">
                <a:solidFill>
                  <a:srgbClr val="EEEEEE"/>
                </a:solidFill>
                <a:latin typeface="Javanese Text" panose="02000000000000000000" pitchFamily="2" charset="0"/>
                <a:cs typeface="Aldhabi" panose="020F0502020204030204" pitchFamily="2" charset="-78"/>
              </a:endParaRPr>
            </a:p>
          </p:txBody>
        </p: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89458646-7277-55A0-F1F8-C40C6DFC539E}"/>
                </a:ext>
              </a:extLst>
            </p:cNvPr>
            <p:cNvSpPr/>
            <p:nvPr/>
          </p:nvSpPr>
          <p:spPr>
            <a:xfrm>
              <a:off x="1240971" y="1978089"/>
              <a:ext cx="10497644" cy="2939143"/>
            </a:xfrm>
            <a:prstGeom prst="roundRect">
              <a:avLst/>
            </a:prstGeom>
            <a:noFill/>
            <a:ln>
              <a:solidFill>
                <a:srgbClr val="22283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</p:spTree>
    <p:extLst>
      <p:ext uri="{BB962C8B-B14F-4D97-AF65-F5344CB8AC3E}">
        <p14:creationId xmlns:p14="http://schemas.microsoft.com/office/powerpoint/2010/main" val="38431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5819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2</Words>
  <Application>Microsoft Office PowerPoint</Application>
  <PresentationFormat>Widescreen</PresentationFormat>
  <Paragraphs>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Javanese Text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Toufique Mahlangu</dc:creator>
  <cp:lastModifiedBy>Toufique Mahlangu</cp:lastModifiedBy>
  <cp:revision>1</cp:revision>
  <dcterms:created xsi:type="dcterms:W3CDTF">2025-04-03T12:10:25Z</dcterms:created>
  <dcterms:modified xsi:type="dcterms:W3CDTF">2025-04-04T06:55:45Z</dcterms:modified>
</cp:coreProperties>
</file>

<file path=docProps/thumbnail.jpeg>
</file>